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png" Type="http://schemas.openxmlformats.org/officeDocument/2006/relationships/image"/><Relationship Id="rId12" Target="../media/image107.png" Type="http://schemas.openxmlformats.org/officeDocument/2006/relationships/image"/><Relationship Id="rId13" Target="../media/image108.png" Type="http://schemas.openxmlformats.org/officeDocument/2006/relationships/image"/><Relationship Id="rId14" Target="../media/image109.png" Type="http://schemas.openxmlformats.org/officeDocument/2006/relationships/image"/><Relationship Id="rId15" Target="../media/image110.png" Type="http://schemas.openxmlformats.org/officeDocument/2006/relationships/image"/><Relationship Id="rId16" Target="../media/image111.png" Type="http://schemas.openxmlformats.org/officeDocument/2006/relationships/image"/><Relationship Id="rId17" Target="../media/image112.png" Type="http://schemas.openxmlformats.org/officeDocument/2006/relationships/image"/><Relationship Id="rId18" Target="../media/image113.png" Type="http://schemas.openxmlformats.org/officeDocument/2006/relationships/image"/><Relationship Id="rId19" Target="../media/image114.png" Type="http://schemas.openxmlformats.org/officeDocument/2006/relationships/image"/><Relationship Id="rId2" Target="../media/image9.png" Type="http://schemas.openxmlformats.org/officeDocument/2006/relationships/image"/><Relationship Id="rId20" Target="../media/image115.png" Type="http://schemas.openxmlformats.org/officeDocument/2006/relationships/image"/><Relationship Id="rId21" Target="../media/image116.png" Type="http://schemas.openxmlformats.org/officeDocument/2006/relationships/image"/><Relationship Id="rId22" Target="../media/image117.png" Type="http://schemas.openxmlformats.org/officeDocument/2006/relationships/image"/><Relationship Id="rId23" Target="../media/image118.png" Type="http://schemas.openxmlformats.org/officeDocument/2006/relationships/image"/><Relationship Id="rId24" Target="../media/image119.png" Type="http://schemas.openxmlformats.org/officeDocument/2006/relationships/image"/><Relationship Id="rId25" Target="../media/image120.png" Type="http://schemas.openxmlformats.org/officeDocument/2006/relationships/image"/><Relationship Id="rId26" Target="../media/image121.png" Type="http://schemas.openxmlformats.org/officeDocument/2006/relationships/image"/><Relationship Id="rId27" Target="../media/image122.png" Type="http://schemas.openxmlformats.org/officeDocument/2006/relationships/image"/><Relationship Id="rId28" Target="../media/image123.png" Type="http://schemas.openxmlformats.org/officeDocument/2006/relationships/image"/><Relationship Id="rId29" Target="../media/image124.png" Type="http://schemas.openxmlformats.org/officeDocument/2006/relationships/image"/><Relationship Id="rId3" Target="../media/image2.png" Type="http://schemas.openxmlformats.org/officeDocument/2006/relationships/image"/><Relationship Id="rId30" Target="../media/image125.png" Type="http://schemas.openxmlformats.org/officeDocument/2006/relationships/image"/><Relationship Id="rId4" Target="../media/image10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26.png" Type="http://schemas.openxmlformats.org/officeDocument/2006/relationships/image"/><Relationship Id="rId6" Target="../media/image127.png" Type="http://schemas.openxmlformats.org/officeDocument/2006/relationships/image"/><Relationship Id="rId7" Target="../media/image128.png" Type="http://schemas.openxmlformats.org/officeDocument/2006/relationships/image"/><Relationship Id="rId8" Target="../media/image45.png" Type="http://schemas.openxmlformats.org/officeDocument/2006/relationships/image"/><Relationship Id="rId9" Target="../media/image1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130.png" Type="http://schemas.openxmlformats.org/officeDocument/2006/relationships/image"/><Relationship Id="rId7" Target="../media/image32.png" Type="http://schemas.openxmlformats.org/officeDocument/2006/relationships/image"/><Relationship Id="rId8" Target="../media/image131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38.png" Type="http://schemas.openxmlformats.org/officeDocument/2006/relationships/image"/><Relationship Id="rId12" Target="../media/image139.png" Type="http://schemas.openxmlformats.org/officeDocument/2006/relationships/image"/><Relationship Id="rId13" Target="../media/image140.png" Type="http://schemas.openxmlformats.org/officeDocument/2006/relationships/image"/><Relationship Id="rId14" Target="../media/image141.png" Type="http://schemas.openxmlformats.org/officeDocument/2006/relationships/image"/><Relationship Id="rId15" Target="../media/image142.png" Type="http://schemas.openxmlformats.org/officeDocument/2006/relationships/image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8.png" Type="http://schemas.openxmlformats.org/officeDocument/2006/relationships/image"/><Relationship Id="rId11" Target="../media/image149.png" Type="http://schemas.openxmlformats.org/officeDocument/2006/relationships/image"/><Relationship Id="rId12" Target="../media/image150.png" Type="http://schemas.openxmlformats.org/officeDocument/2006/relationships/image"/><Relationship Id="rId13" Target="../media/image151.png" Type="http://schemas.openxmlformats.org/officeDocument/2006/relationships/image"/><Relationship Id="rId14" Target="../media/image152.png" Type="http://schemas.openxmlformats.org/officeDocument/2006/relationships/image"/><Relationship Id="rId15" Target="../media/image153.png" Type="http://schemas.openxmlformats.org/officeDocument/2006/relationships/image"/><Relationship Id="rId16" Target="../media/image154.png" Type="http://schemas.openxmlformats.org/officeDocument/2006/relationships/image"/><Relationship Id="rId2" Target="../media/image143.png" Type="http://schemas.openxmlformats.org/officeDocument/2006/relationships/image"/><Relationship Id="rId3" Target="../media/image144.png" Type="http://schemas.openxmlformats.org/officeDocument/2006/relationships/image"/><Relationship Id="rId4" Target="../media/image145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10.png" Type="http://schemas.openxmlformats.org/officeDocument/2006/relationships/image"/><Relationship Id="rId8" Target="../media/image146.png" Type="http://schemas.openxmlformats.org/officeDocument/2006/relationships/image"/><Relationship Id="rId9" Target="../media/image1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0.png" Type="http://schemas.openxmlformats.org/officeDocument/2006/relationships/image"/><Relationship Id="rId11" Target="../media/image161.png" Type="http://schemas.openxmlformats.org/officeDocument/2006/relationships/image"/><Relationship Id="rId12" Target="../media/image162.png" Type="http://schemas.openxmlformats.org/officeDocument/2006/relationships/image"/><Relationship Id="rId13" Target="../media/image163.png" Type="http://schemas.openxmlformats.org/officeDocument/2006/relationships/image"/><Relationship Id="rId14" Target="../media/image164.png" Type="http://schemas.openxmlformats.org/officeDocument/2006/relationships/image"/><Relationship Id="rId15" Target="../media/image165.png" Type="http://schemas.openxmlformats.org/officeDocument/2006/relationships/image"/><Relationship Id="rId16" Target="../media/image166.png" Type="http://schemas.openxmlformats.org/officeDocument/2006/relationships/image"/><Relationship Id="rId17" Target="../media/image167.png" Type="http://schemas.openxmlformats.org/officeDocument/2006/relationships/image"/><Relationship Id="rId18" Target="../media/image168.png" Type="http://schemas.openxmlformats.org/officeDocument/2006/relationships/image"/><Relationship Id="rId19" Target="../media/image169.png" Type="http://schemas.openxmlformats.org/officeDocument/2006/relationships/image"/><Relationship Id="rId2" Target="../media/image155.png" Type="http://schemas.openxmlformats.org/officeDocument/2006/relationships/image"/><Relationship Id="rId20" Target="../media/image170.png" Type="http://schemas.openxmlformats.org/officeDocument/2006/relationships/image"/><Relationship Id="rId21" Target="../media/image171.png" Type="http://schemas.openxmlformats.org/officeDocument/2006/relationships/image"/><Relationship Id="rId22" Target="../media/image172.png" Type="http://schemas.openxmlformats.org/officeDocument/2006/relationships/image"/><Relationship Id="rId23" Target="../media/image173.png" Type="http://schemas.openxmlformats.org/officeDocument/2006/relationships/image"/><Relationship Id="rId24" Target="../media/image174.png" Type="http://schemas.openxmlformats.org/officeDocument/2006/relationships/image"/><Relationship Id="rId25" Target="../media/image175.png" Type="http://schemas.openxmlformats.org/officeDocument/2006/relationships/image"/><Relationship Id="rId26" Target="../media/image176.png" Type="http://schemas.openxmlformats.org/officeDocument/2006/relationships/image"/><Relationship Id="rId27" Target="../media/image177.png" Type="http://schemas.openxmlformats.org/officeDocument/2006/relationships/image"/><Relationship Id="rId3" Target="../media/image156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157.png" Type="http://schemas.openxmlformats.org/officeDocument/2006/relationships/image"/><Relationship Id="rId8" Target="../media/image158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3.png" Type="http://schemas.openxmlformats.org/officeDocument/2006/relationships/image"/><Relationship Id="rId11" Target="../media/image184.png" Type="http://schemas.openxmlformats.org/officeDocument/2006/relationships/image"/><Relationship Id="rId12" Target="../media/image185.png" Type="http://schemas.openxmlformats.org/officeDocument/2006/relationships/image"/><Relationship Id="rId13" Target="../media/image186.png" Type="http://schemas.openxmlformats.org/officeDocument/2006/relationships/image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78.png" Type="http://schemas.openxmlformats.org/officeDocument/2006/relationships/image"/><Relationship Id="rId6" Target="../media/image179.png" Type="http://schemas.openxmlformats.org/officeDocument/2006/relationships/image"/><Relationship Id="rId7" Target="../media/image180.png" Type="http://schemas.openxmlformats.org/officeDocument/2006/relationships/image"/><Relationship Id="rId8" Target="../media/image181.png" Type="http://schemas.openxmlformats.org/officeDocument/2006/relationships/image"/><Relationship Id="rId9" Target="../media/image18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2.png" Type="http://schemas.openxmlformats.org/officeDocument/2006/relationships/image"/><Relationship Id="rId11" Target="../media/image193.png" Type="http://schemas.openxmlformats.org/officeDocument/2006/relationships/image"/><Relationship Id="rId12" Target="../media/image194.png" Type="http://schemas.openxmlformats.org/officeDocument/2006/relationships/image"/><Relationship Id="rId13" Target="../media/image195.png" Type="http://schemas.openxmlformats.org/officeDocument/2006/relationships/image"/><Relationship Id="rId14" Target="../media/image196.png" Type="http://schemas.openxmlformats.org/officeDocument/2006/relationships/image"/><Relationship Id="rId15" Target="../media/image197.png" Type="http://schemas.openxmlformats.org/officeDocument/2006/relationships/image"/><Relationship Id="rId16" Target="../media/image198.png" Type="http://schemas.openxmlformats.org/officeDocument/2006/relationships/image"/><Relationship Id="rId17" Target="../media/image199.png" Type="http://schemas.openxmlformats.org/officeDocument/2006/relationships/image"/><Relationship Id="rId18" Target="../media/image200.png" Type="http://schemas.openxmlformats.org/officeDocument/2006/relationships/image"/><Relationship Id="rId19" Target="../media/image201.png" Type="http://schemas.openxmlformats.org/officeDocument/2006/relationships/image"/><Relationship Id="rId2" Target="../media/image187.png" Type="http://schemas.openxmlformats.org/officeDocument/2006/relationships/image"/><Relationship Id="rId20" Target="../media/image202.png" Type="http://schemas.openxmlformats.org/officeDocument/2006/relationships/image"/><Relationship Id="rId3" Target="../media/image188.png" Type="http://schemas.openxmlformats.org/officeDocument/2006/relationships/image"/><Relationship Id="rId4" Target="../media/image189.png" Type="http://schemas.openxmlformats.org/officeDocument/2006/relationships/image"/><Relationship Id="rId5" Target="../media/image190.png" Type="http://schemas.openxmlformats.org/officeDocument/2006/relationships/image"/><Relationship Id="rId6" Target="../media/image191.png" Type="http://schemas.openxmlformats.org/officeDocument/2006/relationships/image"/><Relationship Id="rId7" Target="../media/image9.png" Type="http://schemas.openxmlformats.org/officeDocument/2006/relationships/image"/><Relationship Id="rId8" Target="../media/image2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8.png" Type="http://schemas.openxmlformats.org/officeDocument/2006/relationships/image"/><Relationship Id="rId11" Target="../media/image209.png" Type="http://schemas.openxmlformats.org/officeDocument/2006/relationships/image"/><Relationship Id="rId12" Target="../media/image210.png" Type="http://schemas.openxmlformats.org/officeDocument/2006/relationships/image"/><Relationship Id="rId13" Target="../media/image211.png" Type="http://schemas.openxmlformats.org/officeDocument/2006/relationships/image"/><Relationship Id="rId14" Target="../media/image212.png" Type="http://schemas.openxmlformats.org/officeDocument/2006/relationships/image"/><Relationship Id="rId15" Target="../media/image213.png" Type="http://schemas.openxmlformats.org/officeDocument/2006/relationships/image"/><Relationship Id="rId16" Target="../media/image214.png" Type="http://schemas.openxmlformats.org/officeDocument/2006/relationships/image"/><Relationship Id="rId17" Target="../media/image215.png" Type="http://schemas.openxmlformats.org/officeDocument/2006/relationships/image"/><Relationship Id="rId18" Target="../media/image216.png" Type="http://schemas.openxmlformats.org/officeDocument/2006/relationships/image"/><Relationship Id="rId2" Target="../media/image203.png" Type="http://schemas.openxmlformats.org/officeDocument/2006/relationships/image"/><Relationship Id="rId3" Target="../media/image204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205.png" Type="http://schemas.openxmlformats.org/officeDocument/2006/relationships/image"/><Relationship Id="rId8" Target="../media/image206.png" Type="http://schemas.openxmlformats.org/officeDocument/2006/relationships/image"/><Relationship Id="rId9" Target="../media/image20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2.png" Type="http://schemas.openxmlformats.org/officeDocument/2006/relationships/image"/><Relationship Id="rId11" Target="../media/image223.png" Type="http://schemas.openxmlformats.org/officeDocument/2006/relationships/image"/><Relationship Id="rId12" Target="../media/image224.png" Type="http://schemas.openxmlformats.org/officeDocument/2006/relationships/image"/><Relationship Id="rId13" Target="../media/image225.png" Type="http://schemas.openxmlformats.org/officeDocument/2006/relationships/image"/><Relationship Id="rId14" Target="../media/image226.png" Type="http://schemas.openxmlformats.org/officeDocument/2006/relationships/image"/><Relationship Id="rId15" Target="../media/image227.png" Type="http://schemas.openxmlformats.org/officeDocument/2006/relationships/image"/><Relationship Id="rId16" Target="../media/image228.png" Type="http://schemas.openxmlformats.org/officeDocument/2006/relationships/image"/><Relationship Id="rId17" Target="../media/image229.png" Type="http://schemas.openxmlformats.org/officeDocument/2006/relationships/image"/><Relationship Id="rId18" Target="../media/image230.png" Type="http://schemas.openxmlformats.org/officeDocument/2006/relationships/image"/><Relationship Id="rId19" Target="../media/image231.png" Type="http://schemas.openxmlformats.org/officeDocument/2006/relationships/image"/><Relationship Id="rId2" Target="../media/image217.png" Type="http://schemas.openxmlformats.org/officeDocument/2006/relationships/image"/><Relationship Id="rId20" Target="../media/image232.png" Type="http://schemas.openxmlformats.org/officeDocument/2006/relationships/image"/><Relationship Id="rId21" Target="../media/image233.png" Type="http://schemas.openxmlformats.org/officeDocument/2006/relationships/image"/><Relationship Id="rId3" Target="../media/image218.png" Type="http://schemas.openxmlformats.org/officeDocument/2006/relationships/image"/><Relationship Id="rId4" Target="../media/image219.png" Type="http://schemas.openxmlformats.org/officeDocument/2006/relationships/image"/><Relationship Id="rId5" Target="../media/image220.png" Type="http://schemas.openxmlformats.org/officeDocument/2006/relationships/image"/><Relationship Id="rId6" Target="../media/image221.png" Type="http://schemas.openxmlformats.org/officeDocument/2006/relationships/image"/><Relationship Id="rId7" Target="../media/image9.png" Type="http://schemas.openxmlformats.org/officeDocument/2006/relationships/image"/><Relationship Id="rId8" Target="../media/image2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png" Type="http://schemas.openxmlformats.org/officeDocument/2006/relationships/image"/><Relationship Id="rId16" Target="../media/image22.png" Type="http://schemas.openxmlformats.org/officeDocument/2006/relationships/image"/><Relationship Id="rId17" Target="../media/image23.pn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9.png" Type="http://schemas.openxmlformats.org/officeDocument/2006/relationships/image"/><Relationship Id="rId20" Target="../media/image26.png" Type="http://schemas.openxmlformats.org/officeDocument/2006/relationships/image"/><Relationship Id="rId21" Target="../media/image3.png" Type="http://schemas.openxmlformats.org/officeDocument/2006/relationships/image"/><Relationship Id="rId2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9.png" Type="http://schemas.openxmlformats.org/officeDocument/2006/relationships/image"/><Relationship Id="rId11" Target="../media/image240.png" Type="http://schemas.openxmlformats.org/officeDocument/2006/relationships/image"/><Relationship Id="rId12" Target="../media/image241.png" Type="http://schemas.openxmlformats.org/officeDocument/2006/relationships/image"/><Relationship Id="rId13" Target="../media/image24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16" Target="../media/image245.png" Type="http://schemas.openxmlformats.org/officeDocument/2006/relationships/image"/><Relationship Id="rId2" Target="../media/image234.png" Type="http://schemas.openxmlformats.org/officeDocument/2006/relationships/image"/><Relationship Id="rId3" Target="../media/image235.png" Type="http://schemas.openxmlformats.org/officeDocument/2006/relationships/image"/><Relationship Id="rId4" Target="../media/image236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10.png" Type="http://schemas.openxmlformats.org/officeDocument/2006/relationships/image"/><Relationship Id="rId8" Target="../media/image237.png" Type="http://schemas.openxmlformats.org/officeDocument/2006/relationships/image"/><Relationship Id="rId9" Target="../media/image23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1.png" Type="http://schemas.openxmlformats.org/officeDocument/2006/relationships/image"/><Relationship Id="rId11" Target="../media/image252.png" Type="http://schemas.openxmlformats.org/officeDocument/2006/relationships/image"/><Relationship Id="rId12" Target="../media/image253.png" Type="http://schemas.openxmlformats.org/officeDocument/2006/relationships/image"/><Relationship Id="rId13" Target="../media/image254.png" Type="http://schemas.openxmlformats.org/officeDocument/2006/relationships/image"/><Relationship Id="rId2" Target="../media/image246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247.png" Type="http://schemas.openxmlformats.org/officeDocument/2006/relationships/image"/><Relationship Id="rId7" Target="../media/image248.png" Type="http://schemas.openxmlformats.org/officeDocument/2006/relationships/image"/><Relationship Id="rId8" Target="../media/image249.png" Type="http://schemas.openxmlformats.org/officeDocument/2006/relationships/image"/><Relationship Id="rId9" Target="../media/image2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0.png" Type="http://schemas.openxmlformats.org/officeDocument/2006/relationships/image"/><Relationship Id="rId11" Target="../media/image261.png" Type="http://schemas.openxmlformats.org/officeDocument/2006/relationships/image"/><Relationship Id="rId12" Target="../media/image262.png" Type="http://schemas.openxmlformats.org/officeDocument/2006/relationships/image"/><Relationship Id="rId13" Target="../media/image263.png" Type="http://schemas.openxmlformats.org/officeDocument/2006/relationships/image"/><Relationship Id="rId2" Target="../media/image255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256.png" Type="http://schemas.openxmlformats.org/officeDocument/2006/relationships/image"/><Relationship Id="rId7" Target="../media/image257.png" Type="http://schemas.openxmlformats.org/officeDocument/2006/relationships/image"/><Relationship Id="rId8" Target="../media/image258.png" Type="http://schemas.openxmlformats.org/officeDocument/2006/relationships/image"/><Relationship Id="rId9" Target="../media/image25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9.png" Type="http://schemas.openxmlformats.org/officeDocument/2006/relationships/image"/><Relationship Id="rId11" Target="../media/image270.png" Type="http://schemas.openxmlformats.org/officeDocument/2006/relationships/image"/><Relationship Id="rId12" Target="../media/image271.png" Type="http://schemas.openxmlformats.org/officeDocument/2006/relationships/image"/><Relationship Id="rId13" Target="../media/image272.png" Type="http://schemas.openxmlformats.org/officeDocument/2006/relationships/image"/><Relationship Id="rId14" Target="../media/image273.png" Type="http://schemas.openxmlformats.org/officeDocument/2006/relationships/image"/><Relationship Id="rId15" Target="../media/image274.png" Type="http://schemas.openxmlformats.org/officeDocument/2006/relationships/image"/><Relationship Id="rId16" Target="../media/image275.png" Type="http://schemas.openxmlformats.org/officeDocument/2006/relationships/image"/><Relationship Id="rId17" Target="../media/image276.png" Type="http://schemas.openxmlformats.org/officeDocument/2006/relationships/image"/><Relationship Id="rId18" Target="../media/image277.png" Type="http://schemas.openxmlformats.org/officeDocument/2006/relationships/image"/><Relationship Id="rId19" Target="../media/image278.png" Type="http://schemas.openxmlformats.org/officeDocument/2006/relationships/image"/><Relationship Id="rId2" Target="../media/image264.png" Type="http://schemas.openxmlformats.org/officeDocument/2006/relationships/image"/><Relationship Id="rId20" Target="../media/image279.png" Type="http://schemas.openxmlformats.org/officeDocument/2006/relationships/image"/><Relationship Id="rId3" Target="../media/image265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266.png" Type="http://schemas.openxmlformats.org/officeDocument/2006/relationships/image"/><Relationship Id="rId8" Target="../media/image267.png" Type="http://schemas.openxmlformats.org/officeDocument/2006/relationships/image"/><Relationship Id="rId9" Target="../media/image26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5.png" Type="http://schemas.openxmlformats.org/officeDocument/2006/relationships/image"/><Relationship Id="rId11" Target="../media/image286.png" Type="http://schemas.openxmlformats.org/officeDocument/2006/relationships/image"/><Relationship Id="rId12" Target="../media/image287.png" Type="http://schemas.openxmlformats.org/officeDocument/2006/relationships/image"/><Relationship Id="rId13" Target="../media/image288.png" Type="http://schemas.openxmlformats.org/officeDocument/2006/relationships/image"/><Relationship Id="rId14" Target="../media/image289.png" Type="http://schemas.openxmlformats.org/officeDocument/2006/relationships/image"/><Relationship Id="rId15" Target="../media/image290.png" Type="http://schemas.openxmlformats.org/officeDocument/2006/relationships/image"/><Relationship Id="rId16" Target="../media/image291.png" Type="http://schemas.openxmlformats.org/officeDocument/2006/relationships/image"/><Relationship Id="rId17" Target="../media/image292.png" Type="http://schemas.openxmlformats.org/officeDocument/2006/relationships/image"/><Relationship Id="rId18" Target="../media/image293.png" Type="http://schemas.openxmlformats.org/officeDocument/2006/relationships/image"/><Relationship Id="rId19" Target="../media/image294.png" Type="http://schemas.openxmlformats.org/officeDocument/2006/relationships/image"/><Relationship Id="rId2" Target="../media/image280.png" Type="http://schemas.openxmlformats.org/officeDocument/2006/relationships/image"/><Relationship Id="rId20" Target="../media/image295.png" Type="http://schemas.openxmlformats.org/officeDocument/2006/relationships/image"/><Relationship Id="rId21" Target="../media/image296.png" Type="http://schemas.openxmlformats.org/officeDocument/2006/relationships/image"/><Relationship Id="rId22" Target="../media/image297.png" Type="http://schemas.openxmlformats.org/officeDocument/2006/relationships/image"/><Relationship Id="rId23" Target="../media/image298.png" Type="http://schemas.openxmlformats.org/officeDocument/2006/relationships/image"/><Relationship Id="rId24" Target="../media/image299.png" Type="http://schemas.openxmlformats.org/officeDocument/2006/relationships/image"/><Relationship Id="rId3" Target="../media/image281.png" Type="http://schemas.openxmlformats.org/officeDocument/2006/relationships/image"/><Relationship Id="rId4" Target="../media/image282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10.png" Type="http://schemas.openxmlformats.org/officeDocument/2006/relationships/image"/><Relationship Id="rId8" Target="../media/image283.png" Type="http://schemas.openxmlformats.org/officeDocument/2006/relationships/image"/><Relationship Id="rId9" Target="../media/image28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5.png" Type="http://schemas.openxmlformats.org/officeDocument/2006/relationships/image"/><Relationship Id="rId11" Target="../media/image306.png" Type="http://schemas.openxmlformats.org/officeDocument/2006/relationships/image"/><Relationship Id="rId12" Target="../media/image307.png" Type="http://schemas.openxmlformats.org/officeDocument/2006/relationships/image"/><Relationship Id="rId13" Target="../media/image290.png" Type="http://schemas.openxmlformats.org/officeDocument/2006/relationships/image"/><Relationship Id="rId14" Target="../media/image297.png" Type="http://schemas.openxmlformats.org/officeDocument/2006/relationships/image"/><Relationship Id="rId15" Target="../media/image308.png" Type="http://schemas.openxmlformats.org/officeDocument/2006/relationships/image"/><Relationship Id="rId16" Target="../media/image309.png" Type="http://schemas.openxmlformats.org/officeDocument/2006/relationships/image"/><Relationship Id="rId17" Target="../media/image310.png" Type="http://schemas.openxmlformats.org/officeDocument/2006/relationships/image"/><Relationship Id="rId18" Target="../media/image311.png" Type="http://schemas.openxmlformats.org/officeDocument/2006/relationships/image"/><Relationship Id="rId19" Target="../media/image312.png" Type="http://schemas.openxmlformats.org/officeDocument/2006/relationships/image"/><Relationship Id="rId2" Target="../media/image300.png" Type="http://schemas.openxmlformats.org/officeDocument/2006/relationships/image"/><Relationship Id="rId3" Target="../media/image301.png" Type="http://schemas.openxmlformats.org/officeDocument/2006/relationships/image"/><Relationship Id="rId4" Target="../media/image302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10.png" Type="http://schemas.openxmlformats.org/officeDocument/2006/relationships/image"/><Relationship Id="rId8" Target="../media/image303.png" Type="http://schemas.openxmlformats.org/officeDocument/2006/relationships/image"/><Relationship Id="rId9" Target="../media/image30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8.png" Type="http://schemas.openxmlformats.org/officeDocument/2006/relationships/image"/><Relationship Id="rId11" Target="../media/image319.png" Type="http://schemas.openxmlformats.org/officeDocument/2006/relationships/image"/><Relationship Id="rId12" Target="../media/image320.png" Type="http://schemas.openxmlformats.org/officeDocument/2006/relationships/image"/><Relationship Id="rId2" Target="../media/image313.png" Type="http://schemas.openxmlformats.org/officeDocument/2006/relationships/image"/><Relationship Id="rId3" Target="../media/image314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315.png" Type="http://schemas.openxmlformats.org/officeDocument/2006/relationships/image"/><Relationship Id="rId8" Target="../media/image316.png" Type="http://schemas.openxmlformats.org/officeDocument/2006/relationships/image"/><Relationship Id="rId9" Target="../media/image31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6.png" Type="http://schemas.openxmlformats.org/officeDocument/2006/relationships/image"/><Relationship Id="rId11" Target="../media/image327.png" Type="http://schemas.openxmlformats.org/officeDocument/2006/relationships/image"/><Relationship Id="rId12" Target="../media/image328.png" Type="http://schemas.openxmlformats.org/officeDocument/2006/relationships/image"/><Relationship Id="rId13" Target="../media/image329.png" Type="http://schemas.openxmlformats.org/officeDocument/2006/relationships/image"/><Relationship Id="rId14" Target="../media/image330.png" Type="http://schemas.openxmlformats.org/officeDocument/2006/relationships/image"/><Relationship Id="rId15" Target="../media/image331.png" Type="http://schemas.openxmlformats.org/officeDocument/2006/relationships/image"/><Relationship Id="rId16" Target="../media/image332.png" Type="http://schemas.openxmlformats.org/officeDocument/2006/relationships/image"/><Relationship Id="rId17" Target="../media/image333.png" Type="http://schemas.openxmlformats.org/officeDocument/2006/relationships/image"/><Relationship Id="rId18" Target="../media/image334.png" Type="http://schemas.openxmlformats.org/officeDocument/2006/relationships/image"/><Relationship Id="rId19" Target="../media/image335.png" Type="http://schemas.openxmlformats.org/officeDocument/2006/relationships/image"/><Relationship Id="rId2" Target="../media/image9.png" Type="http://schemas.openxmlformats.org/officeDocument/2006/relationships/image"/><Relationship Id="rId20" Target="../media/image336.png" Type="http://schemas.openxmlformats.org/officeDocument/2006/relationships/image"/><Relationship Id="rId21" Target="../media/image337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321.png" Type="http://schemas.openxmlformats.org/officeDocument/2006/relationships/image"/><Relationship Id="rId6" Target="../media/image322.png" Type="http://schemas.openxmlformats.org/officeDocument/2006/relationships/image"/><Relationship Id="rId7" Target="../media/image323.png" Type="http://schemas.openxmlformats.org/officeDocument/2006/relationships/image"/><Relationship Id="rId8" Target="../media/image324.png" Type="http://schemas.openxmlformats.org/officeDocument/2006/relationships/image"/><Relationship Id="rId9" Target="../media/image32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1.png" Type="http://schemas.openxmlformats.org/officeDocument/2006/relationships/image"/><Relationship Id="rId11" Target="../media/image330.png" Type="http://schemas.openxmlformats.org/officeDocument/2006/relationships/image"/><Relationship Id="rId12" Target="../media/image342.png" Type="http://schemas.openxmlformats.org/officeDocument/2006/relationships/image"/><Relationship Id="rId13" Target="../media/image343.png" Type="http://schemas.openxmlformats.org/officeDocument/2006/relationships/image"/><Relationship Id="rId14" Target="../media/image344.png" Type="http://schemas.openxmlformats.org/officeDocument/2006/relationships/image"/><Relationship Id="rId15" Target="../media/image345.png" Type="http://schemas.openxmlformats.org/officeDocument/2006/relationships/image"/><Relationship Id="rId16" Target="../media/image346.png" Type="http://schemas.openxmlformats.org/officeDocument/2006/relationships/image"/><Relationship Id="rId17" Target="../media/image347.png" Type="http://schemas.openxmlformats.org/officeDocument/2006/relationships/image"/><Relationship Id="rId18" Target="../media/image348.png" Type="http://schemas.openxmlformats.org/officeDocument/2006/relationships/image"/><Relationship Id="rId2" Target="../media/image338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323.png" Type="http://schemas.openxmlformats.org/officeDocument/2006/relationships/image"/><Relationship Id="rId7" Target="../media/image339.png" Type="http://schemas.openxmlformats.org/officeDocument/2006/relationships/image"/><Relationship Id="rId8" Target="../media/image326.png" Type="http://schemas.openxmlformats.org/officeDocument/2006/relationships/image"/><Relationship Id="rId9" Target="../media/image34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3.png" Type="http://schemas.openxmlformats.org/officeDocument/2006/relationships/image"/><Relationship Id="rId11" Target="../media/image354.png" Type="http://schemas.openxmlformats.org/officeDocument/2006/relationships/image"/><Relationship Id="rId12" Target="../media/image355.png" Type="http://schemas.openxmlformats.org/officeDocument/2006/relationships/image"/><Relationship Id="rId13" Target="../media/image356.png" Type="http://schemas.openxmlformats.org/officeDocument/2006/relationships/image"/><Relationship Id="rId14" Target="../media/image357.png" Type="http://schemas.openxmlformats.org/officeDocument/2006/relationships/image"/><Relationship Id="rId15" Target="../media/image358.png" Type="http://schemas.openxmlformats.org/officeDocument/2006/relationships/image"/><Relationship Id="rId16" Target="../media/image359.png" Type="http://schemas.openxmlformats.org/officeDocument/2006/relationships/image"/><Relationship Id="rId17" Target="../media/image360.png" Type="http://schemas.openxmlformats.org/officeDocument/2006/relationships/image"/><Relationship Id="rId18" Target="../media/image361.png" Type="http://schemas.openxmlformats.org/officeDocument/2006/relationships/image"/><Relationship Id="rId19" Target="../media/image362.png" Type="http://schemas.openxmlformats.org/officeDocument/2006/relationships/image"/><Relationship Id="rId2" Target="../media/image349.png" Type="http://schemas.openxmlformats.org/officeDocument/2006/relationships/image"/><Relationship Id="rId3" Target="../media/image350.png" Type="http://schemas.openxmlformats.org/officeDocument/2006/relationships/image"/><Relationship Id="rId4" Target="../media/image9.png" Type="http://schemas.openxmlformats.org/officeDocument/2006/relationships/image"/><Relationship Id="rId5" Target="../media/image2.png" Type="http://schemas.openxmlformats.org/officeDocument/2006/relationships/image"/><Relationship Id="rId6" Target="../media/image10.png" Type="http://schemas.openxmlformats.org/officeDocument/2006/relationships/image"/><Relationship Id="rId7" Target="../media/image339.png" Type="http://schemas.openxmlformats.org/officeDocument/2006/relationships/image"/><Relationship Id="rId8" Target="../media/image351.png" Type="http://schemas.openxmlformats.org/officeDocument/2006/relationships/image"/><Relationship Id="rId9" Target="../media/image35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8.png" Type="http://schemas.openxmlformats.org/officeDocument/2006/relationships/image"/><Relationship Id="rId11" Target="../media/image369.png" Type="http://schemas.openxmlformats.org/officeDocument/2006/relationships/image"/><Relationship Id="rId12" Target="../media/image370.png" Type="http://schemas.openxmlformats.org/officeDocument/2006/relationships/image"/><Relationship Id="rId13" Target="../media/image371.png" Type="http://schemas.openxmlformats.org/officeDocument/2006/relationships/image"/><Relationship Id="rId14" Target="../media/image372.png" Type="http://schemas.openxmlformats.org/officeDocument/2006/relationships/image"/><Relationship Id="rId15" Target="../media/image373.png" Type="http://schemas.openxmlformats.org/officeDocument/2006/relationships/image"/><Relationship Id="rId16" Target="../media/image374.png" Type="http://schemas.openxmlformats.org/officeDocument/2006/relationships/image"/><Relationship Id="rId17" Target="../media/image375.png" Type="http://schemas.openxmlformats.org/officeDocument/2006/relationships/image"/><Relationship Id="rId18" Target="../media/image376.png" Type="http://schemas.openxmlformats.org/officeDocument/2006/relationships/image"/><Relationship Id="rId19" Target="../media/image377.png" Type="http://schemas.openxmlformats.org/officeDocument/2006/relationships/image"/><Relationship Id="rId2" Target="../media/image363.png" Type="http://schemas.openxmlformats.org/officeDocument/2006/relationships/image"/><Relationship Id="rId20" Target="../media/image378.png" Type="http://schemas.openxmlformats.org/officeDocument/2006/relationships/image"/><Relationship Id="rId21" Target="../media/image379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364.png" Type="http://schemas.openxmlformats.org/officeDocument/2006/relationships/image"/><Relationship Id="rId7" Target="../media/image365.png" Type="http://schemas.openxmlformats.org/officeDocument/2006/relationships/image"/><Relationship Id="rId8" Target="../media/image366.png" Type="http://schemas.openxmlformats.org/officeDocument/2006/relationships/image"/><Relationship Id="rId9" Target="../media/image36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5.png" Type="http://schemas.openxmlformats.org/officeDocument/2006/relationships/image"/><Relationship Id="rId11" Target="../media/image386.png" Type="http://schemas.openxmlformats.org/officeDocument/2006/relationships/image"/><Relationship Id="rId12" Target="../media/image387.png" Type="http://schemas.openxmlformats.org/officeDocument/2006/relationships/image"/><Relationship Id="rId13" Target="../media/image388.png" Type="http://schemas.openxmlformats.org/officeDocument/2006/relationships/image"/><Relationship Id="rId2" Target="../media/image380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381.png" Type="http://schemas.openxmlformats.org/officeDocument/2006/relationships/image"/><Relationship Id="rId7" Target="../media/image382.png" Type="http://schemas.openxmlformats.org/officeDocument/2006/relationships/image"/><Relationship Id="rId8" Target="../media/image383.png" Type="http://schemas.openxmlformats.org/officeDocument/2006/relationships/image"/><Relationship Id="rId9" Target="../media/image38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3.png" Type="http://schemas.openxmlformats.org/officeDocument/2006/relationships/image"/><Relationship Id="rId11" Target="../media/image394.png" Type="http://schemas.openxmlformats.org/officeDocument/2006/relationships/image"/><Relationship Id="rId12" Target="../media/image383.png" Type="http://schemas.openxmlformats.org/officeDocument/2006/relationships/image"/><Relationship Id="rId13" Target="../media/image395.png" Type="http://schemas.openxmlformats.org/officeDocument/2006/relationships/image"/><Relationship Id="rId14" Target="../media/image396.png" Type="http://schemas.openxmlformats.org/officeDocument/2006/relationships/image"/><Relationship Id="rId2" Target="../media/image389.png" Type="http://schemas.openxmlformats.org/officeDocument/2006/relationships/image"/><Relationship Id="rId3" Target="../media/image390.png" Type="http://schemas.openxmlformats.org/officeDocument/2006/relationships/image"/><Relationship Id="rId4" Target="../media/image391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10.png" Type="http://schemas.openxmlformats.org/officeDocument/2006/relationships/image"/><Relationship Id="rId8" Target="../media/image364.png" Type="http://schemas.openxmlformats.org/officeDocument/2006/relationships/image"/><Relationship Id="rId9" Target="../media/image39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97.png" Type="http://schemas.openxmlformats.org/officeDocument/2006/relationships/image"/><Relationship Id="rId7" Target="../media/image32.png" Type="http://schemas.openxmlformats.org/officeDocument/2006/relationships/image"/><Relationship Id="rId8" Target="../media/image398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3.png" Type="http://schemas.openxmlformats.org/officeDocument/2006/relationships/image"/><Relationship Id="rId11" Target="../media/image404.png" Type="http://schemas.openxmlformats.org/officeDocument/2006/relationships/image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45.png" Type="http://schemas.openxmlformats.org/officeDocument/2006/relationships/image"/><Relationship Id="rId6" Target="../media/image399.png" Type="http://schemas.openxmlformats.org/officeDocument/2006/relationships/image"/><Relationship Id="rId7" Target="../media/image400.png" Type="http://schemas.openxmlformats.org/officeDocument/2006/relationships/image"/><Relationship Id="rId8" Target="../media/image401.png" Type="http://schemas.openxmlformats.org/officeDocument/2006/relationships/image"/><Relationship Id="rId9" Target="../media/image40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405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406.png" Type="http://schemas.openxmlformats.org/officeDocument/2006/relationships/image"/><Relationship Id="rId7" Target="../media/image32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pn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14" Target="../media/image64.png" Type="http://schemas.openxmlformats.org/officeDocument/2006/relationships/image"/><Relationship Id="rId15" Target="../media/image65.png" Type="http://schemas.openxmlformats.org/officeDocument/2006/relationships/image"/><Relationship Id="rId16" Target="../media/image66.png" Type="http://schemas.openxmlformats.org/officeDocument/2006/relationships/image"/><Relationship Id="rId17" Target="../media/image67.png" Type="http://schemas.openxmlformats.org/officeDocument/2006/relationships/image"/><Relationship Id="rId18" Target="../media/image68.png" Type="http://schemas.openxmlformats.org/officeDocument/2006/relationships/image"/><Relationship Id="rId19" Target="../media/image69.png" Type="http://schemas.openxmlformats.org/officeDocument/2006/relationships/image"/><Relationship Id="rId2" Target="../media/image9.png" Type="http://schemas.openxmlformats.org/officeDocument/2006/relationships/image"/><Relationship Id="rId20" Target="../media/image70.png" Type="http://schemas.openxmlformats.org/officeDocument/2006/relationships/image"/><Relationship Id="rId21" Target="../media/image71.png" Type="http://schemas.openxmlformats.org/officeDocument/2006/relationships/image"/><Relationship Id="rId22" Target="../media/image72.png" Type="http://schemas.openxmlformats.org/officeDocument/2006/relationships/image"/><Relationship Id="rId23" Target="../media/image73.png" Type="http://schemas.openxmlformats.org/officeDocument/2006/relationships/image"/><Relationship Id="rId24" Target="../media/image74.png" Type="http://schemas.openxmlformats.org/officeDocument/2006/relationships/image"/><Relationship Id="rId25" Target="../media/image75.png" Type="http://schemas.openxmlformats.org/officeDocument/2006/relationships/image"/><Relationship Id="rId26" Target="../media/image76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pn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2" Target="../media/image77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10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83.png" Type="http://schemas.openxmlformats.org/officeDocument/2006/relationships/image"/><Relationship Id="rId7" Target="../media/image32.png" Type="http://schemas.openxmlformats.org/officeDocument/2006/relationships/image"/><Relationship Id="rId8" Target="../media/image84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11" Target="../media/image91.png" Type="http://schemas.openxmlformats.org/officeDocument/2006/relationships/image"/><Relationship Id="rId12" Target="../media/image92.png" Type="http://schemas.openxmlformats.org/officeDocument/2006/relationships/image"/><Relationship Id="rId13" Target="../media/image93.png" Type="http://schemas.openxmlformats.org/officeDocument/2006/relationships/image"/><Relationship Id="rId14" Target="../media/image94.png" Type="http://schemas.openxmlformats.org/officeDocument/2006/relationships/image"/><Relationship Id="rId15" Target="../media/image95.png" Type="http://schemas.openxmlformats.org/officeDocument/2006/relationships/image"/><Relationship Id="rId16" Target="../media/image96.png" Type="http://schemas.openxmlformats.org/officeDocument/2006/relationships/image"/><Relationship Id="rId17" Target="../media/image97.png" Type="http://schemas.openxmlformats.org/officeDocument/2006/relationships/image"/><Relationship Id="rId18" Target="../media/image98.png" Type="http://schemas.openxmlformats.org/officeDocument/2006/relationships/image"/><Relationship Id="rId19" Target="../media/image99.png" Type="http://schemas.openxmlformats.org/officeDocument/2006/relationships/image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85.png" Type="http://schemas.openxmlformats.org/officeDocument/2006/relationships/image"/><Relationship Id="rId6" Target="../media/image86.png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Relationship Id="rId9" Target="../media/image8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4935200" y="4406900"/>
            <a:ext cx="58166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463800" y="4406900"/>
            <a:ext cx="58166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8300" y="3898900"/>
            <a:ext cx="1397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780000" y="3898900"/>
            <a:ext cx="139700" cy="1041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42900" y="304800"/>
            <a:ext cx="1905000" cy="104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11400" y="304800"/>
            <a:ext cx="23749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46500" y="2959100"/>
            <a:ext cx="10375900" cy="1270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596900" y="2984500"/>
            <a:ext cx="16865600" cy="3822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708900" y="5880100"/>
            <a:ext cx="2806700" cy="393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04000" y="5791200"/>
            <a:ext cx="42037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86300" y="9359900"/>
            <a:ext cx="6223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3900" y="1346200"/>
            <a:ext cx="5080000" cy="1587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1644249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9448800" y="1295400"/>
            <a:ext cx="3098800" cy="88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911094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7658100" y="4000500"/>
            <a:ext cx="4864100" cy="25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267700" y="3073400"/>
            <a:ext cx="685800" cy="7747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58300" y="3073400"/>
            <a:ext cx="635000" cy="787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93300" y="3060700"/>
            <a:ext cx="1231900" cy="7747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34300" y="1600200"/>
            <a:ext cx="2933700" cy="1536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493000" y="939800"/>
            <a:ext cx="1790700" cy="927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98600" y="5930900"/>
            <a:ext cx="6578600" cy="3873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11300" y="4851400"/>
            <a:ext cx="6565900" cy="762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81000" y="4737100"/>
            <a:ext cx="7543800" cy="1079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131300" y="5854700"/>
            <a:ext cx="6553200" cy="3949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144000" y="4775200"/>
            <a:ext cx="6553200" cy="7620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57400" y="6426200"/>
            <a:ext cx="3124200" cy="12573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235700" y="8026400"/>
            <a:ext cx="1181100" cy="11938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787900" y="8026400"/>
            <a:ext cx="1168400" cy="11557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095500" y="8026400"/>
            <a:ext cx="1168400" cy="12446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390900" y="8026400"/>
            <a:ext cx="1168400" cy="11049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677400" y="6375400"/>
            <a:ext cx="1498600" cy="1308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385800" y="6362700"/>
            <a:ext cx="1295400" cy="15113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639300" y="7874000"/>
            <a:ext cx="1473200" cy="13208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849100" y="7874000"/>
            <a:ext cx="1117600" cy="14986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385800" y="8026400"/>
            <a:ext cx="1295400" cy="13716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658600" y="6426200"/>
            <a:ext cx="1295400" cy="13589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7975600" y="4660900"/>
            <a:ext cx="75819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810500" y="2006600"/>
            <a:ext cx="9296400" cy="773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0" y="9347200"/>
            <a:ext cx="596900" cy="55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3900" y="1346200"/>
            <a:ext cx="4254500" cy="158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3213100"/>
            <a:ext cx="558800" cy="40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3530600" y="9118600"/>
            <a:ext cx="558800" cy="40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1130300" y="3873500"/>
            <a:ext cx="8356600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3429000"/>
            <a:ext cx="3390900" cy="60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81800" y="3403600"/>
            <a:ext cx="43434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977900"/>
            <a:ext cx="28702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5511800" y="4165600"/>
            <a:ext cx="24599900" cy="311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39200" y="9512300"/>
            <a:ext cx="10033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52500" y="3327400"/>
            <a:ext cx="5715000" cy="3213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5400" y="4178300"/>
            <a:ext cx="5080000" cy="176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52600" y="6083300"/>
            <a:ext cx="4191000" cy="317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544300" y="5257800"/>
            <a:ext cx="5715000" cy="452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36400" y="5397500"/>
            <a:ext cx="1117600" cy="317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60200" y="5892800"/>
            <a:ext cx="5346700" cy="4013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11700" y="9372600"/>
            <a:ext cx="5715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3900" y="1346200"/>
            <a:ext cx="6832600" cy="1587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591300" y="4076700"/>
            <a:ext cx="5689600" cy="1270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565900" y="5943600"/>
            <a:ext cx="25654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208000" y="5245100"/>
            <a:ext cx="38481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0" y="3213100"/>
            <a:ext cx="5715000" cy="4851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43200" y="5575300"/>
            <a:ext cx="5715000" cy="255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43200" y="3022600"/>
            <a:ext cx="5715000" cy="2616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01500" y="3479800"/>
            <a:ext cx="393700" cy="254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0" y="3441700"/>
            <a:ext cx="1943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0" y="6032500"/>
            <a:ext cx="1943100" cy="2921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363200" y="4711700"/>
            <a:ext cx="4406900" cy="495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63200" y="4686300"/>
            <a:ext cx="4356100" cy="508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386300" y="9372600"/>
            <a:ext cx="6223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23900" y="1346200"/>
            <a:ext cx="9715500" cy="1587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009900" y="8585200"/>
            <a:ext cx="4191000" cy="129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664700" y="8432800"/>
            <a:ext cx="5257800" cy="1587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827000" y="5245100"/>
            <a:ext cx="38862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45600" y="4305300"/>
            <a:ext cx="8445500" cy="5156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2984500"/>
            <a:ext cx="5702300" cy="4038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14600" y="5270500"/>
            <a:ext cx="20574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540000" y="6235700"/>
            <a:ext cx="2032000" cy="30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75000" y="2984500"/>
            <a:ext cx="825500" cy="241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032000" y="7023100"/>
            <a:ext cx="2857500" cy="2413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362200" y="7200900"/>
            <a:ext cx="2286000" cy="19939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607300" y="2933700"/>
            <a:ext cx="2844800" cy="57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34400" y="3009900"/>
            <a:ext cx="1257300" cy="2413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88500" y="4483100"/>
            <a:ext cx="3365500" cy="4749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846300" y="4686300"/>
            <a:ext cx="1905000" cy="2146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096500" y="6096000"/>
            <a:ext cx="2451100" cy="800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96500" y="6972300"/>
            <a:ext cx="2451100" cy="762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121900" y="8229600"/>
            <a:ext cx="2451100" cy="279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562100" y="4318000"/>
            <a:ext cx="7340600" cy="5156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310100" y="9347200"/>
            <a:ext cx="723900" cy="571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36600" y="1346200"/>
            <a:ext cx="6654800" cy="1587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067300" y="5130800"/>
            <a:ext cx="3860800" cy="129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176000" y="2908300"/>
            <a:ext cx="5867400" cy="990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865100" y="7835900"/>
            <a:ext cx="4965700" cy="977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738100" y="6477000"/>
            <a:ext cx="2247900" cy="129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4635500" y="9525000"/>
            <a:ext cx="977900" cy="990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068300" y="9499600"/>
            <a:ext cx="12319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4025900"/>
            <a:ext cx="5511800" cy="2387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05600" y="2806700"/>
            <a:ext cx="3810000" cy="4267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502900" y="2946400"/>
            <a:ext cx="3810000" cy="5194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15400" y="8166100"/>
            <a:ext cx="7975600" cy="128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27100" y="2794000"/>
            <a:ext cx="13385800" cy="4749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902700" y="9004300"/>
            <a:ext cx="8001000" cy="495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37100" y="9347200"/>
            <a:ext cx="5588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6600" y="1346200"/>
            <a:ext cx="4800600" cy="158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517900" y="8737600"/>
            <a:ext cx="54102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78800" y="4051300"/>
            <a:ext cx="3784600" cy="278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99500" y="4178300"/>
            <a:ext cx="508000" cy="34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56600" y="3556000"/>
            <a:ext cx="3606800" cy="328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382000" y="3632200"/>
            <a:ext cx="1879600" cy="1016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4100" y="2781300"/>
            <a:ext cx="5715000" cy="3238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6500" y="3467100"/>
            <a:ext cx="800100" cy="30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37700" y="4826000"/>
            <a:ext cx="1181100" cy="18542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" y="6057900"/>
            <a:ext cx="5562600" cy="4064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54100" y="6057900"/>
            <a:ext cx="5715000" cy="40640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14300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300000">
            <a:off x="2006600" y="3746500"/>
            <a:ext cx="6146800" cy="88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449800" y="9347200"/>
            <a:ext cx="5207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23900" y="1346200"/>
            <a:ext cx="5651500" cy="158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023100" y="9055100"/>
            <a:ext cx="4419600" cy="129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141200" y="3873500"/>
            <a:ext cx="5270500" cy="129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141200" y="5956300"/>
            <a:ext cx="4000500" cy="129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934200" y="7366000"/>
            <a:ext cx="45974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16100" y="5829300"/>
            <a:ext cx="5715000" cy="4152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14500" y="2730500"/>
            <a:ext cx="5715000" cy="3098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06600" y="3429000"/>
            <a:ext cx="647700" cy="30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743200" y="3822700"/>
            <a:ext cx="3644900" cy="18542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522200" y="5676900"/>
            <a:ext cx="4406900" cy="3403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879600" y="5867400"/>
            <a:ext cx="5575300" cy="412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19900" y="7327900"/>
            <a:ext cx="546100" cy="266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331700" y="4914900"/>
            <a:ext cx="4787900" cy="412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00600" y="9385300"/>
            <a:ext cx="520700" cy="571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23900" y="1346200"/>
            <a:ext cx="2717800" cy="1587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632700" y="9055100"/>
            <a:ext cx="54102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53300" y="3759200"/>
            <a:ext cx="5257800" cy="1587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632700" y="7188200"/>
            <a:ext cx="2806700" cy="129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522200" y="5054600"/>
            <a:ext cx="20447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92800" y="7048500"/>
            <a:ext cx="4457700" cy="3035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28300" y="1854200"/>
            <a:ext cx="5422900" cy="688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28300" y="1358900"/>
            <a:ext cx="5422900" cy="75819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3390900"/>
            <a:ext cx="5715000" cy="2768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92200" y="5194300"/>
            <a:ext cx="3111500" cy="266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21300" y="4279900"/>
            <a:ext cx="5715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706100" y="6337300"/>
            <a:ext cx="4940300" cy="2425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78700" y="4902200"/>
            <a:ext cx="876300" cy="876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500600" y="9385300"/>
            <a:ext cx="508000" cy="58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23900" y="1346200"/>
            <a:ext cx="7493000" cy="1587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16000" y="6400800"/>
            <a:ext cx="28956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245100" y="2819400"/>
            <a:ext cx="2806700" cy="129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782300" y="7632700"/>
            <a:ext cx="381000" cy="228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791200" y="6972300"/>
            <a:ext cx="4699000" cy="3111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579100" y="1422400"/>
            <a:ext cx="20447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274800" y="5067300"/>
            <a:ext cx="3962400" cy="1587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866900" y="9017000"/>
            <a:ext cx="41402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96400" y="4546600"/>
            <a:ext cx="1244600" cy="12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96400" y="6426200"/>
            <a:ext cx="1244600" cy="127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96400" y="8255000"/>
            <a:ext cx="12446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081500" y="9321800"/>
            <a:ext cx="1079500" cy="685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3900" y="1231900"/>
            <a:ext cx="3352800" cy="1701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67100" y="1371600"/>
            <a:ext cx="1663700" cy="1536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58400" y="3708400"/>
            <a:ext cx="2387600" cy="889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96500" y="4584700"/>
            <a:ext cx="5702300" cy="1041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58400" y="5575300"/>
            <a:ext cx="2387600" cy="889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071100" y="6413500"/>
            <a:ext cx="4368800" cy="698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058400" y="7404100"/>
            <a:ext cx="1689100" cy="838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96500" y="8293100"/>
            <a:ext cx="1752600" cy="1041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089900" y="3403600"/>
            <a:ext cx="2578100" cy="1689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788400" y="5219700"/>
            <a:ext cx="1524000" cy="16891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296400" y="2794000"/>
            <a:ext cx="12446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58400" y="1943100"/>
            <a:ext cx="2387600" cy="889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096500" y="2819400"/>
            <a:ext cx="6261100" cy="1041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001000" y="1638300"/>
            <a:ext cx="2717800" cy="1689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089900" y="7112000"/>
            <a:ext cx="2590800" cy="1689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82600" y="8813800"/>
            <a:ext cx="1905000" cy="1041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451100" y="8813800"/>
            <a:ext cx="23749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268200" y="4851400"/>
            <a:ext cx="5245100" cy="4292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" y="3289300"/>
            <a:ext cx="6197600" cy="5257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04100" y="3289300"/>
            <a:ext cx="1422400" cy="129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4686300"/>
            <a:ext cx="5765800" cy="3860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505700" y="3314700"/>
            <a:ext cx="1257300" cy="1219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8900" y="4330700"/>
            <a:ext cx="342900" cy="266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595600" y="5130800"/>
            <a:ext cx="4064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373600" y="9359900"/>
            <a:ext cx="635000" cy="584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6600" y="1346200"/>
            <a:ext cx="3111500" cy="158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251700" y="7124700"/>
            <a:ext cx="2768600" cy="129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953500" y="3873500"/>
            <a:ext cx="3568700" cy="129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251700" y="5613400"/>
            <a:ext cx="52451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3000" y="3327400"/>
            <a:ext cx="6667500" cy="5499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51500" y="4178300"/>
            <a:ext cx="1955800" cy="533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20000" y="3683000"/>
            <a:ext cx="5270500" cy="457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77200" y="5435600"/>
            <a:ext cx="9639300" cy="876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66600" y="3708400"/>
            <a:ext cx="546100" cy="304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05800" y="5753100"/>
            <a:ext cx="8483600" cy="304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437100" y="9385300"/>
            <a:ext cx="533400" cy="584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6600" y="1346200"/>
            <a:ext cx="4483100" cy="158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912100" y="4394200"/>
            <a:ext cx="31623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552700" y="2959100"/>
            <a:ext cx="6197600" cy="5715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3695700"/>
            <a:ext cx="1663700" cy="58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5100" y="3733800"/>
            <a:ext cx="2082800" cy="4445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48700" y="6350000"/>
            <a:ext cx="2730500" cy="106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01100" y="6388100"/>
            <a:ext cx="1435100" cy="901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487900" y="9347200"/>
            <a:ext cx="5080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6600" y="1346200"/>
            <a:ext cx="4902200" cy="1587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00900" y="3911600"/>
            <a:ext cx="4737100" cy="158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724900" y="7543800"/>
            <a:ext cx="2971800" cy="1295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7645400"/>
            <a:ext cx="5715000" cy="1828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794000"/>
            <a:ext cx="5715000" cy="4800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2806700"/>
            <a:ext cx="1460500" cy="25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97000" y="5702300"/>
            <a:ext cx="4940300" cy="156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956300" y="7683500"/>
            <a:ext cx="711200" cy="2540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204700" y="3886200"/>
            <a:ext cx="3987800" cy="5410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32500" y="9042400"/>
            <a:ext cx="508000" cy="25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52300" y="3441700"/>
            <a:ext cx="4305300" cy="6032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28700" y="7531100"/>
            <a:ext cx="5715000" cy="2349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373600" y="9372600"/>
            <a:ext cx="6350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6600" y="1346200"/>
            <a:ext cx="7861300" cy="1587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464300" y="2717800"/>
            <a:ext cx="5803900" cy="1295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819900" y="7569200"/>
            <a:ext cx="3886200" cy="129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6819900" y="8890000"/>
            <a:ext cx="3352800" cy="129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338300" y="3467100"/>
            <a:ext cx="20447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41400" y="9398000"/>
            <a:ext cx="22098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870700" y="4572000"/>
            <a:ext cx="5715000" cy="50419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70700" y="749300"/>
            <a:ext cx="5651500" cy="3530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7100" y="2882900"/>
            <a:ext cx="4787900" cy="36449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52900" y="4749800"/>
            <a:ext cx="1219200" cy="1765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23100" y="2184400"/>
            <a:ext cx="2768600" cy="1231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652000" y="3606800"/>
            <a:ext cx="2679700" cy="838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35800" y="3619500"/>
            <a:ext cx="5308600" cy="825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50800" y="5537200"/>
            <a:ext cx="2336800" cy="1117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814300" y="6807200"/>
            <a:ext cx="4229100" cy="146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814300" y="5422900"/>
            <a:ext cx="4533900" cy="30099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536700" y="5105400"/>
            <a:ext cx="94996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7106900" y="9385300"/>
            <a:ext cx="1206500" cy="558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6600" y="1346200"/>
            <a:ext cx="4800600" cy="1587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6500" y="6718300"/>
            <a:ext cx="4330700" cy="129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299700" y="2070100"/>
            <a:ext cx="5486400" cy="977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509500" y="3721100"/>
            <a:ext cx="3657600" cy="129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903200" y="8534400"/>
            <a:ext cx="5524500" cy="977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969000" y="4533900"/>
            <a:ext cx="609600" cy="609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213600" y="5003800"/>
            <a:ext cx="1943100" cy="304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8585200" y="8178800"/>
            <a:ext cx="24130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10600" y="330200"/>
            <a:ext cx="5715000" cy="4902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10600" y="5232400"/>
            <a:ext cx="5715000" cy="4673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82700" y="3035300"/>
            <a:ext cx="6172200" cy="57531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788400" y="5232400"/>
            <a:ext cx="5359400" cy="240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3327400"/>
            <a:ext cx="5715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54800" y="3035300"/>
            <a:ext cx="749300" cy="304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325600" y="5232400"/>
            <a:ext cx="3086100" cy="102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04900" y="2832100"/>
            <a:ext cx="6477000" cy="68453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381000000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378200" y="5105400"/>
            <a:ext cx="94996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10500" y="4533900"/>
            <a:ext cx="609600" cy="609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437100" y="9334500"/>
            <a:ext cx="4953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36600" y="1346200"/>
            <a:ext cx="4254500" cy="158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071100" y="4724400"/>
            <a:ext cx="5473700" cy="99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006600" y="2844800"/>
            <a:ext cx="2476500" cy="977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44600" y="9067800"/>
            <a:ext cx="33528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50600" y="3098800"/>
            <a:ext cx="3759200" cy="5003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87500" y="3556000"/>
            <a:ext cx="6108700" cy="4229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826500" y="5143500"/>
            <a:ext cx="1219200" cy="1219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150600" y="3098800"/>
            <a:ext cx="3759200" cy="5016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99000" y="9347200"/>
            <a:ext cx="5842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3900" y="1346200"/>
            <a:ext cx="5956300" cy="1587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03400" y="8039100"/>
            <a:ext cx="5842000" cy="158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471400" y="8280400"/>
            <a:ext cx="13081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2832100"/>
            <a:ext cx="5969000" cy="1892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5067300"/>
            <a:ext cx="6172200" cy="4127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" y="9448800"/>
            <a:ext cx="6172200" cy="62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58900" y="3657600"/>
            <a:ext cx="5791200" cy="1193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5067300"/>
            <a:ext cx="6083300" cy="4851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48100" y="9499600"/>
            <a:ext cx="9271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31000" y="7658100"/>
            <a:ext cx="495300" cy="254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560300" y="6235700"/>
            <a:ext cx="4762500" cy="2197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58700" y="5499100"/>
            <a:ext cx="5054600" cy="321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318000" y="3962400"/>
            <a:ext cx="596900" cy="444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7449800" y="9347200"/>
            <a:ext cx="558800" cy="55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23900" y="1346200"/>
            <a:ext cx="6629400" cy="1587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15200" y="3581400"/>
            <a:ext cx="2895600" cy="1295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594600" y="5283200"/>
            <a:ext cx="3340100" cy="129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569200" y="9080500"/>
            <a:ext cx="4546600" cy="129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594600" y="7416800"/>
            <a:ext cx="3721100" cy="129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598400" y="5613400"/>
            <a:ext cx="17399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7600" y="2806700"/>
            <a:ext cx="5715000" cy="2870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19200" y="9448800"/>
            <a:ext cx="6172200" cy="622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19200" y="4673600"/>
            <a:ext cx="5588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48100" y="9499600"/>
            <a:ext cx="927100" cy="2794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5740400"/>
            <a:ext cx="5715000" cy="43434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575800" y="5448300"/>
            <a:ext cx="5715000" cy="2692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851400" y="3911600"/>
            <a:ext cx="596900" cy="444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8100" y="5689600"/>
            <a:ext cx="5334000" cy="4394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75800" y="5448300"/>
            <a:ext cx="5715000" cy="2730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449800" y="9359900"/>
            <a:ext cx="5588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23900" y="1346200"/>
            <a:ext cx="5918200" cy="1587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981200" y="4419600"/>
            <a:ext cx="4114800" cy="129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756400" y="5905500"/>
            <a:ext cx="1905000" cy="990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392400" y="5740400"/>
            <a:ext cx="19050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54100" y="5702300"/>
            <a:ext cx="6197600" cy="2794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3327400"/>
            <a:ext cx="6197600" cy="2044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42000" y="4483100"/>
            <a:ext cx="5588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" y="5791200"/>
            <a:ext cx="965200" cy="393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023600" y="6972300"/>
            <a:ext cx="4572000" cy="2374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33100" y="2032000"/>
            <a:ext cx="5715000" cy="3365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918200" y="6692900"/>
            <a:ext cx="965200" cy="393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833100" y="6299200"/>
            <a:ext cx="5130800" cy="3327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998200" y="2070100"/>
            <a:ext cx="965200" cy="393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833100" y="1485900"/>
            <a:ext cx="5549900" cy="3898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646400" y="2921000"/>
            <a:ext cx="558800" cy="381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462500" y="9347200"/>
            <a:ext cx="5588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23900" y="1346200"/>
            <a:ext cx="5410200" cy="1587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438400" y="5448300"/>
            <a:ext cx="5943600" cy="129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023100" y="6527800"/>
            <a:ext cx="3581400" cy="977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998200" y="6400800"/>
            <a:ext cx="1841500" cy="673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972800" y="1549400"/>
            <a:ext cx="54737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3429000"/>
            <a:ext cx="3390900" cy="60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43700" y="3403600"/>
            <a:ext cx="43434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977900"/>
            <a:ext cx="28702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5511800" y="4165600"/>
            <a:ext cx="24599900" cy="311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39200" y="9512300"/>
            <a:ext cx="10033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4635500"/>
            <a:ext cx="6781800" cy="3708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165600" y="8102600"/>
            <a:ext cx="1625600" cy="317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04700" y="7010400"/>
            <a:ext cx="4775200" cy="279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" y="7099300"/>
            <a:ext cx="6388100" cy="990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462500" y="9359900"/>
            <a:ext cx="5588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36600" y="1346200"/>
            <a:ext cx="5346700" cy="15875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2700" y="3810000"/>
            <a:ext cx="6781800" cy="850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73500" y="4203700"/>
            <a:ext cx="1549400" cy="419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797300" y="2933700"/>
            <a:ext cx="4165600" cy="1422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937500" y="6959600"/>
            <a:ext cx="3898900" cy="1066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102100" y="8610600"/>
            <a:ext cx="6273800" cy="1066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66600" y="6591300"/>
            <a:ext cx="5041900" cy="3200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306300" y="6654800"/>
            <a:ext cx="1816100" cy="990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232900" y="3441700"/>
            <a:ext cx="5130800" cy="2489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172700" y="2438400"/>
            <a:ext cx="2959100" cy="1003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194800" y="1854200"/>
            <a:ext cx="5194300" cy="4267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385300" y="1879600"/>
            <a:ext cx="20447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93800" y="3759200"/>
            <a:ext cx="6159500" cy="47371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462500" y="9359900"/>
            <a:ext cx="546100" cy="55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36600" y="1346200"/>
            <a:ext cx="7061200" cy="158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28000" y="61849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76500" y="4737100"/>
            <a:ext cx="3543300" cy="3810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807700" y="4800600"/>
            <a:ext cx="5715000" cy="2679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922000" y="4114800"/>
            <a:ext cx="5511800" cy="3136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337300" y="4648200"/>
            <a:ext cx="3924300" cy="175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76000" y="4330700"/>
            <a:ext cx="181610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36200" y="3327400"/>
            <a:ext cx="5715000" cy="4660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515600" y="3225800"/>
            <a:ext cx="5041900" cy="47625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0600" y="3937000"/>
            <a:ext cx="6197600" cy="44831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06300" y="7531100"/>
            <a:ext cx="1625600" cy="31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7000" y="5372100"/>
            <a:ext cx="5016500" cy="444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462500" y="9347200"/>
            <a:ext cx="5588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36600" y="1346200"/>
            <a:ext cx="7061200" cy="158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331200" y="5588000"/>
            <a:ext cx="8128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527800" y="4711700"/>
            <a:ext cx="2844800" cy="1422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655300" y="8064500"/>
            <a:ext cx="68580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3429000"/>
            <a:ext cx="3390900" cy="60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81800" y="3403600"/>
            <a:ext cx="43307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977900"/>
            <a:ext cx="28702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6781800" y="4127500"/>
            <a:ext cx="26009600" cy="293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39200" y="9512300"/>
            <a:ext cx="10033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64600" y="3124200"/>
            <a:ext cx="558800" cy="406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864600" y="7099300"/>
            <a:ext cx="558800" cy="406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991100" y="8077200"/>
            <a:ext cx="88773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03800" y="8534400"/>
            <a:ext cx="215900" cy="24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297400" y="9398000"/>
            <a:ext cx="7239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35600" y="3721100"/>
            <a:ext cx="7531100" cy="337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83200" y="8216900"/>
            <a:ext cx="8534400" cy="1790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3900" y="1346200"/>
            <a:ext cx="31877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94400" y="3924300"/>
            <a:ext cx="6680200" cy="2171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51700" y="4318000"/>
            <a:ext cx="4432300" cy="1600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977900"/>
            <a:ext cx="28702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39200" y="9512300"/>
            <a:ext cx="10033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56500" y="6057900"/>
            <a:ext cx="4749800" cy="2870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68300" y="4622800"/>
            <a:ext cx="4749800" cy="46228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1309662100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781800" y="4826000"/>
            <a:ext cx="16129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543800" y="3962400"/>
            <a:ext cx="101600" cy="342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1309662100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2026900" y="4686300"/>
            <a:ext cx="16129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76200" y="3835400"/>
            <a:ext cx="101600" cy="342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132300" y="9321800"/>
            <a:ext cx="990600" cy="68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21600" y="3771900"/>
            <a:ext cx="2476500" cy="889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759700" y="4457700"/>
            <a:ext cx="4749800" cy="1790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0" y="3619500"/>
            <a:ext cx="2070100" cy="889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92100" y="4305300"/>
            <a:ext cx="3619500" cy="1790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6600" y="1346200"/>
            <a:ext cx="4381500" cy="158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530600" y="3835400"/>
            <a:ext cx="558800" cy="406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10800000">
            <a:off x="3530600" y="7480300"/>
            <a:ext cx="558800" cy="406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62100" y="5080000"/>
            <a:ext cx="4610100" cy="165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6100" y="4292600"/>
            <a:ext cx="3848100" cy="3657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0" y="6070600"/>
            <a:ext cx="4749800" cy="28702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963400" y="6070600"/>
            <a:ext cx="4749800" cy="2870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1309662100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731000" y="4851400"/>
            <a:ext cx="16129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480300" y="4000500"/>
            <a:ext cx="101600" cy="342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145000" y="9321800"/>
            <a:ext cx="990600" cy="685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93900" y="5308600"/>
            <a:ext cx="3657600" cy="1917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658100" y="3784600"/>
            <a:ext cx="4203700" cy="889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670800" y="3848100"/>
            <a:ext cx="5257800" cy="2298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6600" y="1346200"/>
            <a:ext cx="59944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424400" y="9372600"/>
            <a:ext cx="5715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990600"/>
            <a:ext cx="4381500" cy="2286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4660900"/>
            <a:ext cx="3175000" cy="635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4965700"/>
            <a:ext cx="8763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" y="4622800"/>
            <a:ext cx="3543300" cy="812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5461000"/>
            <a:ext cx="317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70000" y="5422900"/>
            <a:ext cx="3556000" cy="8128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6273800"/>
            <a:ext cx="31750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2700" y="6235700"/>
            <a:ext cx="3543300" cy="8128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7073900"/>
            <a:ext cx="31750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70000" y="7035800"/>
            <a:ext cx="3556000" cy="812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235700" y="4749800"/>
            <a:ext cx="723900" cy="546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302500" y="4775200"/>
            <a:ext cx="7670800" cy="8382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5778500"/>
            <a:ext cx="8763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235700" y="5562600"/>
            <a:ext cx="762000" cy="546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289800" y="5549900"/>
            <a:ext cx="5308600" cy="558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6578600"/>
            <a:ext cx="8763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235700" y="6362700"/>
            <a:ext cx="723900" cy="546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02500" y="6388100"/>
            <a:ext cx="5372100" cy="8382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7391400"/>
            <a:ext cx="8763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235700" y="7175500"/>
            <a:ext cx="762000" cy="546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302500" y="7188200"/>
            <a:ext cx="3924300" cy="838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3797300"/>
            <a:ext cx="3175000" cy="6350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4102100"/>
            <a:ext cx="876300" cy="25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57300" y="3759200"/>
            <a:ext cx="3594100" cy="8128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235700" y="3911600"/>
            <a:ext cx="698500" cy="812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302500" y="3911600"/>
            <a:ext cx="3822700" cy="8382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90700" y="7874000"/>
            <a:ext cx="3175000" cy="635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7000" y="7848600"/>
            <a:ext cx="3416300" cy="8128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32400" y="8191500"/>
            <a:ext cx="876300" cy="254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235700" y="7975600"/>
            <a:ext cx="939800" cy="546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302500" y="7988300"/>
            <a:ext cx="17526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20800" y="3162300"/>
            <a:ext cx="9906000" cy="5359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35300" y="2565400"/>
            <a:ext cx="8191500" cy="71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39900" y="3276600"/>
            <a:ext cx="2705100" cy="41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19500" y="2806700"/>
            <a:ext cx="64897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373600" y="9385300"/>
            <a:ext cx="635000" cy="558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49300" y="1320800"/>
            <a:ext cx="21971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279400"/>
            <a:ext cx="17716500" cy="971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3429000"/>
            <a:ext cx="3390900" cy="60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49300" y="787400"/>
            <a:ext cx="168021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" y="9461500"/>
            <a:ext cx="17716500" cy="546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69100" y="3403600"/>
            <a:ext cx="4343400" cy="825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" y="977900"/>
            <a:ext cx="28702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5511800" y="4165600"/>
            <a:ext cx="24688800" cy="311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39200" y="9512300"/>
            <a:ext cx="1003300" cy="469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775200" y="5194300"/>
            <a:ext cx="104394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1511300"/>
            <a:ext cx="139700" cy="1041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322800" y="9448800"/>
            <a:ext cx="14478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411700" y="9372600"/>
            <a:ext cx="571500" cy="55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346200"/>
            <a:ext cx="5537200" cy="158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4064000" y="609600"/>
            <a:ext cx="26403300" cy="1045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181600" y="5067300"/>
            <a:ext cx="10515600" cy="11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19700" y="6070600"/>
            <a:ext cx="10515600" cy="114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219700" y="7061200"/>
            <a:ext cx="10515600" cy="114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19700" y="8064500"/>
            <a:ext cx="10515600" cy="114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30700" y="4660900"/>
            <a:ext cx="3390900" cy="901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181600" y="4889500"/>
            <a:ext cx="1701800" cy="444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705600" y="5930900"/>
            <a:ext cx="1651000" cy="4445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626100" y="6642100"/>
            <a:ext cx="10261600" cy="901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91500" y="6870700"/>
            <a:ext cx="5130800" cy="444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157200" y="7835900"/>
            <a:ext cx="2628900" cy="444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876800" y="4889500"/>
            <a:ext cx="2222500" cy="571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388100" y="5918200"/>
            <a:ext cx="2222500" cy="571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13900" y="6870700"/>
            <a:ext cx="2209800" cy="57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360400" y="7835900"/>
            <a:ext cx="2197100" cy="571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